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6" r:id="rId4"/>
    <p:sldId id="267" r:id="rId5"/>
    <p:sldId id="268" r:id="rId6"/>
    <p:sldId id="269" r:id="rId7"/>
    <p:sldId id="270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0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FCDB0-467F-4F08-B6DB-5B178518D9E9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AC4B8-B298-4C41-A18B-7289E9C18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4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FAB2-D8F0-4BD6-99BB-1AC46191B9D2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05A-C527-4563-947C-9BEA6154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5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FAB2-D8F0-4BD6-99BB-1AC46191B9D2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05A-C527-4563-947C-9BEA6154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29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FAB2-D8F0-4BD6-99BB-1AC46191B9D2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05A-C527-4563-947C-9BEA6154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56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II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1411715" y="2019096"/>
            <a:ext cx="9368571" cy="867930"/>
          </a:xfrm>
          <a:prstGeom prst="rect">
            <a:avLst/>
          </a:prstGeom>
        </p:spPr>
        <p:txBody>
          <a:bodyPr>
            <a:spAutoFit/>
          </a:bodyPr>
          <a:lstStyle>
            <a:lvl1pPr marL="635000" indent="-635000">
              <a:buClr>
                <a:srgbClr val="04D7B2"/>
              </a:buClr>
              <a:buSzPct val="120000"/>
              <a:buChar char="‣"/>
            </a:lvl1pPr>
          </a:lstStyle>
          <a:p>
            <a:r>
              <a:t>Lorem ipsum dolor sit amet, mollis labores ut quo. Ne mei inimicus constituam, usu quas mucius ponderum ut.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sz="quarter" idx="14"/>
          </p:nvPr>
        </p:nvSpPr>
        <p:spPr>
          <a:xfrm>
            <a:off x="3297382" y="452212"/>
            <a:ext cx="5597238" cy="92333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buSzTx/>
              <a:buNone/>
              <a:defRPr sz="6000" cap="all" spc="0">
                <a:solidFill>
                  <a:srgbClr val="04D7B2"/>
                </a:solidFill>
                <a:latin typeface="+mn-lt"/>
                <a:ea typeface="+mn-ea"/>
                <a:cs typeface="+mn-cs"/>
                <a:sym typeface="League Gothic"/>
              </a:defRPr>
            </a:lvl1pPr>
          </a:lstStyle>
          <a:p>
            <a:r>
              <a:t>YOUR TITLE HERE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sz="quarter" idx="15"/>
          </p:nvPr>
        </p:nvSpPr>
        <p:spPr>
          <a:xfrm>
            <a:off x="1411715" y="3243079"/>
            <a:ext cx="9368571" cy="867930"/>
          </a:xfrm>
          <a:prstGeom prst="rect">
            <a:avLst/>
          </a:prstGeom>
        </p:spPr>
        <p:txBody>
          <a:bodyPr>
            <a:spAutoFit/>
          </a:bodyPr>
          <a:lstStyle>
            <a:lvl1pPr marL="635000" indent="-635000">
              <a:buClr>
                <a:srgbClr val="04D7B2"/>
              </a:buClr>
              <a:buSzPct val="120000"/>
              <a:buChar char="‣"/>
            </a:lvl1pPr>
          </a:lstStyle>
          <a:p>
            <a:r>
              <a:t>Lorem ipsum dolor sit amet, mollis labores ut quo. Ne mei inimicus constituam, usu quas mucius ponderum ut.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sz="quarter" idx="16"/>
          </p:nvPr>
        </p:nvSpPr>
        <p:spPr>
          <a:xfrm>
            <a:off x="1411715" y="4467063"/>
            <a:ext cx="9368571" cy="867930"/>
          </a:xfrm>
          <a:prstGeom prst="rect">
            <a:avLst/>
          </a:prstGeom>
        </p:spPr>
        <p:txBody>
          <a:bodyPr>
            <a:spAutoFit/>
          </a:bodyPr>
          <a:lstStyle>
            <a:lvl1pPr marL="635000" indent="-635000">
              <a:buClr>
                <a:srgbClr val="04D7B2"/>
              </a:buClr>
              <a:buSzPct val="120000"/>
              <a:buChar char="‣"/>
            </a:lvl1pPr>
          </a:lstStyle>
          <a:p>
            <a:r>
              <a:t>Lorem ipsum dolor sit amet, mollis labores ut quo. Ne mei inimicus constituam, usu quas mucius ponderum ut.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sz="quarter" idx="17"/>
          </p:nvPr>
        </p:nvSpPr>
        <p:spPr>
          <a:xfrm>
            <a:off x="4617297" y="6075368"/>
            <a:ext cx="2622577" cy="2862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r">
              <a:buSzTx/>
              <a:buNone/>
              <a:defRPr sz="1400" i="1" spc="0">
                <a:solidFill>
                  <a:srgbClr val="04D7B2"/>
                </a:solidFill>
                <a:latin typeface="Lora"/>
                <a:ea typeface="Lora"/>
                <a:cs typeface="Lora"/>
                <a:sym typeface="Lora"/>
              </a:defRPr>
            </a:lvl1pPr>
          </a:lstStyle>
          <a:p>
            <a:r>
              <a:t>Your Course Name Goes Here</a:t>
            </a:r>
          </a:p>
        </p:txBody>
      </p:sp>
      <p:sp>
        <p:nvSpPr>
          <p:cNvPr id="79" name="Shape 79"/>
          <p:cNvSpPr/>
          <p:nvPr/>
        </p:nvSpPr>
        <p:spPr>
          <a:xfrm>
            <a:off x="1287204" y="6402099"/>
            <a:ext cx="9617594" cy="1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80" name="Shape 80"/>
          <p:cNvSpPr/>
          <p:nvPr/>
        </p:nvSpPr>
        <p:spPr>
          <a:xfrm>
            <a:off x="1287205" y="6021687"/>
            <a:ext cx="9617591" cy="1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132698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FAB2-D8F0-4BD6-99BB-1AC46191B9D2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05A-C527-4563-947C-9BEA6154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FAB2-D8F0-4BD6-99BB-1AC46191B9D2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05A-C527-4563-947C-9BEA6154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6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FAB2-D8F0-4BD6-99BB-1AC46191B9D2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05A-C527-4563-947C-9BEA6154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3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FAB2-D8F0-4BD6-99BB-1AC46191B9D2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05A-C527-4563-947C-9BEA6154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2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FAB2-D8F0-4BD6-99BB-1AC46191B9D2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05A-C527-4563-947C-9BEA6154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2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FAB2-D8F0-4BD6-99BB-1AC46191B9D2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05A-C527-4563-947C-9BEA6154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1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FAB2-D8F0-4BD6-99BB-1AC46191B9D2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05A-C527-4563-947C-9BEA6154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6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FAB2-D8F0-4BD6-99BB-1AC46191B9D2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05A-C527-4563-947C-9BEA6154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3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1FAB2-D8F0-4BD6-99BB-1AC46191B9D2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0E05A-C527-4563-947C-9BEA6154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8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ail.google.com/mail/u/0/?ui=2&amp;ik=3f0ed20079&amp;view=fimg&amp;th=159b8f9cd00e5a7f&amp;attid=0.1.2&amp;disp=emb&amp;attbid=ANGjdJ-XOzVon7FGl8PPw7UhsrN-sELRgjkNDZzj2--NJ566dTRw3njetkHIU71M2WnLUj-rXQ9AMG1TVa4e54qtUq95y9TjZ4TtCzVW3MFQQ28YpJmN7q6q5VB-7m4&amp;sz=w1280-h708&amp;ats=1485640825942&amp;rm=159b8f9cd00e5a7f&amp;zw&amp;atsh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22547" y="5004954"/>
            <a:ext cx="39469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Deep Hole Drilling</a:t>
            </a:r>
          </a:p>
        </p:txBody>
      </p:sp>
    </p:spTree>
    <p:extLst>
      <p:ext uri="{BB962C8B-B14F-4D97-AF65-F5344CB8AC3E}">
        <p14:creationId xmlns:p14="http://schemas.microsoft.com/office/powerpoint/2010/main" val="326427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a “Deep Hole”?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1825"/>
            <a:ext cx="8102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Any hole more than 5 diameters deep is a Deep Hole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Deep Holes are hard because: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Chip Clearing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Lubrication &amp; Cooling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Tolerances: Position, Diameter, Straightness, &amp; Finish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684025"/>
              </p:ext>
            </p:extLst>
          </p:nvPr>
        </p:nvGraphicFramePr>
        <p:xfrm>
          <a:off x="9710738" y="835026"/>
          <a:ext cx="1203325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Image" r:id="rId3" imgW="2437920" imgH="10971360" progId="Photoshop.Image.15">
                  <p:embed/>
                </p:oleObj>
              </mc:Choice>
              <mc:Fallback>
                <p:oleObj name="Image" r:id="rId3" imgW="2437920" imgH="10971360" progId="Photoshop.Image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0738" y="835026"/>
                        <a:ext cx="1203325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93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Hole Techniques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868109"/>
              </p:ext>
            </p:extLst>
          </p:nvPr>
        </p:nvGraphicFramePr>
        <p:xfrm>
          <a:off x="545033" y="1750407"/>
          <a:ext cx="9182100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Image" r:id="rId3" imgW="12241080" imgH="2057040" progId="Photoshop.Image.15">
                  <p:embed/>
                </p:oleObj>
              </mc:Choice>
              <mc:Fallback>
                <p:oleObj name="Image" r:id="rId3" imgW="12241080" imgH="2057040" progId="Photoshop.Image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5033" y="1750407"/>
                        <a:ext cx="9182100" cy="154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8997415" y="3539519"/>
            <a:ext cx="1905000" cy="2946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&gt; 20 Diameters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Gun Drills &amp;</a:t>
            </a:r>
          </a:p>
          <a:p>
            <a:pPr algn="ctr"/>
            <a:r>
              <a:rPr lang="en-US" dirty="0" smtClean="0"/>
              <a:t>Other Exotica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Limit: ~400</a:t>
            </a:r>
          </a:p>
          <a:p>
            <a:pPr algn="ctr"/>
            <a:r>
              <a:rPr lang="en-US" dirty="0" smtClean="0"/>
              <a:t>Diameters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186633" y="3539519"/>
            <a:ext cx="774700" cy="2946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5 - 7 </a:t>
            </a:r>
            <a:r>
              <a:rPr lang="en-US" dirty="0" err="1" smtClean="0"/>
              <a:t>xD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Peck</a:t>
            </a:r>
          </a:p>
          <a:p>
            <a:pPr algn="ctr"/>
            <a:r>
              <a:rPr lang="en-US" dirty="0" smtClean="0"/>
              <a:t>Drill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961332" y="3539519"/>
            <a:ext cx="1130301" cy="2946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7 - 10 x D</a:t>
            </a:r>
          </a:p>
          <a:p>
            <a:pPr algn="ctr"/>
            <a:endParaRPr lang="en-US" dirty="0"/>
          </a:p>
          <a:p>
            <a:pPr algn="ctr"/>
            <a:r>
              <a:rPr lang="en-US" sz="1700" dirty="0" smtClean="0"/>
              <a:t>Parabolic </a:t>
            </a:r>
          </a:p>
          <a:p>
            <a:pPr algn="ctr"/>
            <a:r>
              <a:rPr lang="en-US" sz="1700" dirty="0" smtClean="0"/>
              <a:t>Flutes + </a:t>
            </a:r>
          </a:p>
          <a:p>
            <a:pPr algn="ctr"/>
            <a:r>
              <a:rPr lang="en-US" sz="1700" dirty="0" smtClean="0"/>
              <a:t>Peck</a:t>
            </a:r>
            <a:endParaRPr lang="en-US" sz="1700" dirty="0"/>
          </a:p>
        </p:txBody>
      </p:sp>
      <p:sp>
        <p:nvSpPr>
          <p:cNvPr id="8" name="Rounded Rectangle 7"/>
          <p:cNvSpPr/>
          <p:nvPr/>
        </p:nvSpPr>
        <p:spPr>
          <a:xfrm>
            <a:off x="1281633" y="3539519"/>
            <a:ext cx="1905000" cy="2946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 </a:t>
            </a:r>
            <a:r>
              <a:rPr lang="en-US" dirty="0"/>
              <a:t>5</a:t>
            </a:r>
            <a:r>
              <a:rPr lang="en-US" dirty="0" smtClean="0"/>
              <a:t> Diameters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No worries!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9949915" y="2319507"/>
            <a:ext cx="1717118" cy="404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0951859" y="4737003"/>
            <a:ext cx="715174" cy="551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091633" y="3539519"/>
            <a:ext cx="3905782" cy="2946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&gt;</a:t>
            </a:r>
            <a:r>
              <a:rPr lang="en-US" dirty="0" smtClean="0"/>
              <a:t> 10 x Diameters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Parabolic + Custom Drill Cycles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25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Peck Drilling Strategies: &gt; 5 Diameters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Above 5 diameters, start peck drilling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Short pecks up to 10 Diameters</a:t>
            </a:r>
          </a:p>
          <a:p>
            <a:endParaRPr lang="en-US" dirty="0"/>
          </a:p>
          <a:p>
            <a:r>
              <a:rPr lang="en-US" dirty="0" smtClean="0"/>
              <a:t>Long Retract &gt; 10 Diameters</a:t>
            </a:r>
          </a:p>
          <a:p>
            <a:endParaRPr lang="en-US" dirty="0"/>
          </a:p>
          <a:p>
            <a:r>
              <a:rPr lang="en-US" dirty="0" smtClean="0"/>
              <a:t>Don’t retract clear of holes</a:t>
            </a:r>
          </a:p>
          <a:p>
            <a:endParaRPr lang="en-US" dirty="0"/>
          </a:p>
          <a:p>
            <a:r>
              <a:rPr lang="en-US" dirty="0"/>
              <a:t>Don’t peck carbide drills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123661"/>
              </p:ext>
            </p:extLst>
          </p:nvPr>
        </p:nvGraphicFramePr>
        <p:xfrm>
          <a:off x="6096000" y="2394064"/>
          <a:ext cx="5753059" cy="3629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Image" r:id="rId3" imgW="13002840" imgH="8202960" progId="Photoshop.Image.15">
                  <p:embed/>
                </p:oleObj>
              </mc:Choice>
              <mc:Fallback>
                <p:oleObj name="Image" r:id="rId3" imgW="13002840" imgH="8202960" progId="Photoshop.Image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2394064"/>
                        <a:ext cx="5753059" cy="36293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947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Parabolic Drills: &gt; 7 Diameters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97414"/>
            <a:ext cx="7286973" cy="28295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Geometry altered for better chip extraction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Better Feeds &amp; Speeds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Deeper Holes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Image result for parabolic drill cnccook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173" y="2377440"/>
            <a:ext cx="3669780" cy="284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2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Drill Cycles: &gt; 10 Diameters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63342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First Peck: 3 x D</a:t>
            </a:r>
          </a:p>
          <a:p>
            <a:endParaRPr lang="en-US" dirty="0"/>
          </a:p>
          <a:p>
            <a:r>
              <a:rPr lang="en-US" dirty="0" smtClean="0"/>
              <a:t>Chip Break: 3 – 10 x D</a:t>
            </a:r>
          </a:p>
          <a:p>
            <a:endParaRPr lang="en-US" dirty="0"/>
          </a:p>
          <a:p>
            <a:r>
              <a:rPr lang="en-US" dirty="0" smtClean="0"/>
              <a:t>Full Retract:  &gt; 10 x D</a:t>
            </a:r>
          </a:p>
          <a:p>
            <a:endParaRPr lang="en-US" dirty="0"/>
          </a:p>
          <a:p>
            <a:r>
              <a:rPr lang="en-US" dirty="0" smtClean="0"/>
              <a:t>Peck Distance Reduces Each Peck</a:t>
            </a:r>
          </a:p>
          <a:p>
            <a:endParaRPr lang="en-US" dirty="0"/>
          </a:p>
          <a:p>
            <a:r>
              <a:rPr lang="en-US" dirty="0" smtClean="0"/>
              <a:t>Tip Never Leaves Hole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581762"/>
              </p:ext>
            </p:extLst>
          </p:nvPr>
        </p:nvGraphicFramePr>
        <p:xfrm>
          <a:off x="6101542" y="1708433"/>
          <a:ext cx="5855045" cy="4468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Image" r:id="rId3" imgW="13028400" imgH="9942840" progId="Photoshop.Image.15">
                  <p:embed/>
                </p:oleObj>
              </mc:Choice>
              <mc:Fallback>
                <p:oleObj name="Image" r:id="rId3" imgW="13028400" imgH="9942840" progId="Photoshop.Image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01542" y="1708433"/>
                        <a:ext cx="5855045" cy="4468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532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</a:t>
            </a:r>
            <a:r>
              <a:rPr lang="en-US" dirty="0" smtClean="0"/>
              <a:t>To Do After </a:t>
            </a:r>
            <a:r>
              <a:rPr lang="en-US" dirty="0" smtClean="0"/>
              <a:t>20 Diameters?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Gun </a:t>
            </a:r>
            <a:r>
              <a:rPr lang="en-US" dirty="0" smtClean="0"/>
              <a:t>Drills &amp; Similar Approaches</a:t>
            </a:r>
          </a:p>
          <a:p>
            <a:endParaRPr lang="en-US" dirty="0"/>
          </a:p>
          <a:p>
            <a:r>
              <a:rPr lang="en-US" dirty="0" smtClean="0"/>
              <a:t>Through tool high pressure coolant</a:t>
            </a:r>
          </a:p>
          <a:p>
            <a:endParaRPr lang="en-US" dirty="0"/>
          </a:p>
          <a:p>
            <a:r>
              <a:rPr lang="en-US" dirty="0" smtClean="0"/>
              <a:t>Lots of chip clearance</a:t>
            </a:r>
          </a:p>
          <a:p>
            <a:endParaRPr lang="en-US" dirty="0"/>
          </a:p>
          <a:p>
            <a:r>
              <a:rPr lang="en-US" dirty="0" smtClean="0"/>
              <a:t>Requires no reaming or honing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Up to 400x diameters deep!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42" name="Picture 2" descr="http://www.sterlinggundrills.com/images/index-dri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2944426"/>
            <a:ext cx="27051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90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/>
          </p:cNvSpPr>
          <p:nvPr>
            <p:ph type="body" idx="17"/>
          </p:nvPr>
        </p:nvSpPr>
        <p:spPr>
          <a:xfrm>
            <a:off x="5008691" y="6063012"/>
            <a:ext cx="1628972" cy="28623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Deep Hole Drilling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59690" y="1997094"/>
            <a:ext cx="48726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0" cap="none" spc="0" dirty="0" smtClean="0">
                <a:ln w="0"/>
                <a:solidFill>
                  <a:srgbClr val="04D7B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Thanks!</a:t>
            </a:r>
            <a:endParaRPr lang="en-US" sz="11500" b="0" cap="none" spc="0" dirty="0">
              <a:ln w="0"/>
              <a:solidFill>
                <a:srgbClr val="04D7B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55187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6863</TotalTime>
  <Words>214</Words>
  <Application>Microsoft Office PowerPoint</Application>
  <PresentationFormat>Widescreen</PresentationFormat>
  <Paragraphs>72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Helvetica Light</vt:lpstr>
      <vt:lpstr>League Gothic</vt:lpstr>
      <vt:lpstr>Lora</vt:lpstr>
      <vt:lpstr>Office Theme</vt:lpstr>
      <vt:lpstr>Image</vt:lpstr>
      <vt:lpstr>Adobe Photoshop Image</vt:lpstr>
      <vt:lpstr>PowerPoint Presentation</vt:lpstr>
      <vt:lpstr>What is a “Deep Hole”?</vt:lpstr>
      <vt:lpstr>Deep Hole Techniques</vt:lpstr>
      <vt:lpstr>Peck Drilling Strategies: &gt; 5 Diameters</vt:lpstr>
      <vt:lpstr>Parabolic Drills: &gt; 7 Diameters</vt:lpstr>
      <vt:lpstr>Custom Drill Cycles: &gt; 10 Diameters</vt:lpstr>
      <vt:lpstr>What’s To Do After 20 Diameters?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bob@thewarfields.com</dc:creator>
  <cp:lastModifiedBy>bob@thewarfields.com</cp:lastModifiedBy>
  <cp:revision>38</cp:revision>
  <dcterms:created xsi:type="dcterms:W3CDTF">2017-03-11T20:24:15Z</dcterms:created>
  <dcterms:modified xsi:type="dcterms:W3CDTF">2017-11-27T16:26:42Z</dcterms:modified>
</cp:coreProperties>
</file>